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1FD73-EE89-4627-B2F0-D11D7A85BAB9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DB7675-0F83-4725-AC88-2D2F6645294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zv.cz/public/9d/c9/f6/954472_878783_Josef_Cap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345740" cy="57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6" y="2416581"/>
            <a:ext cx="3541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Josef Čapek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6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76470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Byl to malíř, grafik, dramatik, prozaik a autor próz pro děti, </a:t>
            </a:r>
            <a:r>
              <a:rPr lang="cs-CZ" sz="2800" b="1" dirty="0" smtClean="0"/>
              <a:t>žurnalista..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539552" y="22048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Studoval </a:t>
            </a:r>
            <a:r>
              <a:rPr lang="cs-CZ" sz="3200" b="1" dirty="0"/>
              <a:t>malbu a kresbu na </a:t>
            </a:r>
            <a:r>
              <a:rPr lang="cs-CZ" sz="3200" b="1" dirty="0" smtClean="0"/>
              <a:t>Uměleckoprůmyslové </a:t>
            </a:r>
            <a:r>
              <a:rPr lang="cs-CZ" sz="3200" b="1" dirty="0"/>
              <a:t>škole v Praze.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3825914"/>
            <a:ext cx="6951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Jeho bratr se jmenoval Karel Čapek.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4726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prshop.cz/obrazky/237771_9788000018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70902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908720"/>
            <a:ext cx="2778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Spisovatel</a:t>
            </a:r>
          </a:p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</a:t>
            </a:r>
          </a:p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ilustrátor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3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ata.bux.cz/book/010/709/0107092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248472" cy="64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8144" y="1412776"/>
            <a:ext cx="2778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Spisovatel</a:t>
            </a:r>
          </a:p>
          <a:p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</a:t>
            </a:r>
          </a:p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ilustrátor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SRnklEHPgcDZHu_DcxzGMUCNN0WAjnihnlsXURTEiDsEJbOC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16824" cy="55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99960" y="55387"/>
            <a:ext cx="20601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Malíř</a:t>
            </a:r>
            <a:endParaRPr lang="cs-CZ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7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novinky.cz/148/271487-original1-k5y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91063" cy="61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osef-capek.webzdarma.cz/dn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960440" cy="59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45</Words>
  <Application>Microsoft Office PowerPoint</Application>
  <PresentationFormat>Předvádění na obrazovce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Staňková</dc:creator>
  <cp:lastModifiedBy>Pavla Staňková</cp:lastModifiedBy>
  <cp:revision>2</cp:revision>
  <dcterms:created xsi:type="dcterms:W3CDTF">2014-01-04T17:29:24Z</dcterms:created>
  <dcterms:modified xsi:type="dcterms:W3CDTF">2014-01-04T17:45:14Z</dcterms:modified>
</cp:coreProperties>
</file>